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253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9E123A0-5CCA-4580-8385-A1E29AD92BE4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1556424-6340-43F2-831E-77DE281EB29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5160BD-9A72-44DE-B4E7-FB77D4B5D651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A442161-F0FB-4042-9D68-EAF34A8D3B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71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972336-D569-480A-A695-53BD1E1FF919}" type="slidenum">
              <a:rPr lang="da-DK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64E8DF-FE87-4394-A26B-F7353C0FAB7A}" type="slidenum">
              <a:rPr lang="da-DK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81DFAD-9B37-47ED-A125-64D92BF6554A}" type="slidenum">
              <a:rPr lang="da-DK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024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7DDD6F-A813-4A6F-BE1F-6F566223FE9E}" type="slidenum">
              <a:rPr lang="da-DK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C9587-82DF-4706-A261-854C98C175C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8C37-1DAB-462D-A6E9-0B886C58E6E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A52A0-3A95-40B8-AB6C-1A9181496D2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2D04-B737-4E3C-9698-2EE310853D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5A45D-8B46-4F74-8648-4DB7C67F8C2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4A64-B4E1-4E1A-93EB-D5C8893775F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F0D64-BFED-4592-810F-2AED9DFFB27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5638-6F8E-49A3-A551-7883422B1DE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94C75-AF2D-48FB-8396-FD96BE5858D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F60D3-EAE0-423D-80A3-CA308560A6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FF4B-CE8A-4ACA-8755-AC246B355F0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463CBD0-E939-4AD1-BC78-2C1B015F59D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frm=1&amp;source=images&amp;cd=&amp;cad=rja&amp;docid=IqUFNAMAw6nmOM&amp;tbnid=0tkpW59W6xSOwM:&amp;ved=0CAUQjRw&amp;url=http%3A%2F%2Fwww.bombus.dk%2F%3FAutunno.&amp;ei=VbdBUeDlHMTKsgak7IH4Dw&amp;bvm=bv.43287494,d.Yms&amp;psig=AFQjCNHuxMk2y8erlsnZnuZf03vVdjbC4A&amp;ust=136334766109610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dk/url?sa=i&amp;rct=j&amp;q=sensommer&amp;source=images&amp;cd=&amp;cad=rja&amp;docid=Ngj3Qf3OKQ8UiM&amp;tbnid=TogRezCtDcJjnM:&amp;ved=0CAUQjRw&amp;url=http://dinby.dk/allingaabro/travl-sensommer-i-voer&amp;ei=gTorUe3NBsnCswaIqoDwDQ&amp;bvm=bv.42768644,d.Yms&amp;psig=AFQjCNHbRQZxzGG6ZnpuTLiwbJz4YV2xsw&amp;ust=1361873841062826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google.dk/url?sa=i&amp;rct=j&amp;q=&amp;esrc=s&amp;frm=1&amp;source=images&amp;cd=&amp;cad=rja&amp;docid=9WJA7OczBAZXuM&amp;tbnid=aiA6rPLCJ_aEuM:&amp;ved=0CAUQjRw&amp;url=http%3A%2F%2Fwww.inndyr.com%2Ffotogalleri%2520fra%2520inndyr.htm&amp;ei=sbdBUdGMPIeRtQaWoICYDQ&amp;bvm=bv.43287494,d.Yms&amp;psig=AFQjCNHuxMk2y8erlsnZnuZf03vVdjbC4A&amp;ust=1363347661096105" TargetMode="External"/><Relationship Id="rId7" Type="http://schemas.openxmlformats.org/officeDocument/2006/relationships/hyperlink" Target="http://www.google.dk/url?sa=i&amp;rct=j&amp;q=sensommer&amp;source=images&amp;cd=&amp;cad=rja&amp;docid=RFDH9kcdTcGIeM&amp;tbnid=3EpzvNaaTJ008M:&amp;ved=0CAUQjRw&amp;url=http://www.mikkis.dk/Naturmappe/Vedebjergskovside.htm&amp;ei=lzorUYzyEMnYswafn4HYAg&amp;bvm=bv.42768644,d.Yms&amp;psig=AFQjCNHbRQZxzGG6ZnpuTLiwbJz4YV2xsw&amp;ust=136187384106282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dk/url?sa=i&amp;rct=j&amp;q=st%C3%A6reflokke+over+en+%C3%B8&amp;source=images&amp;cd=&amp;cad=rja&amp;docid=SMQrsj_AP_xiSM&amp;tbnid=e02Kl5weYGoMrM:&amp;ved=0CAUQjRw&amp;url=http://politiken.dk/turengaartil/rejsenyt/ferieidanmark/ECE1120707/solen-er-saa-sort-graa-hvid-og-soelv-mor/&amp;ei=YD0rUf7FH4jmtQbclYGQBw&amp;bvm=bv.42768644,d.Yms&amp;psig=AFQjCNHd9qJiaolSPYPuq1GpWM5uEnFVTg&amp;ust=1361874632295395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frm=1&amp;source=images&amp;cd=&amp;cad=rja&amp;docid=4SnsLcYCg-RJ4M&amp;tbnid=wN3_UeT3ejGgSM:&amp;ved=0CAUQjRw&amp;url=http%3A%2F%2Fwww.treeseed.com%2Fflx%2Fdk%2Fsortiment%2F%3Fmode%3DshowSeed%26seedId%3D41&amp;ei=JLhBUdniN4fMsgb_nIC4Dg&amp;bvm=bv.43287494,d.Yms&amp;psig=AFQjCNE6YB0rwfx7OuqqaDXFL52x_d8p1Q&amp;ust=136334786969288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frm=1&amp;source=images&amp;cd=&amp;cad=rja&amp;docid=YmjryC4GhFAi9M&amp;tbnid=LMmnhLWX_NTDDM:&amp;ved=0CAUQjRw&amp;url=http%3A%2F%2Fwww.bt.dk%2Fdanmark%2Fdet-smager-lidt-af-sensommer&amp;ei=67dBUZbJIsqutAabiIDQBA&amp;bvm=bv.43287494,d.Yms&amp;psig=AFQjCNHuxMk2y8erlsnZnuZf03vVdjbC4A&amp;ust=13633476610961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468313" y="333375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Sensommervise</a:t>
            </a:r>
          </a:p>
          <a:p>
            <a:r>
              <a:rPr lang="da-DK" sz="1600"/>
              <a:t>Tekst: Finn &amp; Kirsten Jørgensen (1982)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286248" y="3143248"/>
            <a:ext cx="4641852" cy="351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/>
              <a:t>Æbler lyser rødt på træernes grene, </a:t>
            </a:r>
          </a:p>
          <a:p>
            <a:pPr>
              <a:lnSpc>
                <a:spcPct val="150000"/>
              </a:lnSpc>
            </a:pPr>
            <a:r>
              <a:rPr lang="da-DK"/>
              <a:t>høsten går ind. </a:t>
            </a:r>
          </a:p>
          <a:p>
            <a:pPr>
              <a:lnSpc>
                <a:spcPct val="150000"/>
              </a:lnSpc>
            </a:pPr>
            <a:r>
              <a:rPr lang="da-DK"/>
              <a:t>Går igennem skoven ganske alene, </a:t>
            </a:r>
          </a:p>
          <a:p>
            <a:pPr>
              <a:lnSpc>
                <a:spcPct val="150000"/>
              </a:lnSpc>
            </a:pPr>
            <a:r>
              <a:rPr lang="da-DK"/>
              <a:t>stille i sind. </a:t>
            </a:r>
          </a:p>
          <a:p>
            <a:pPr>
              <a:lnSpc>
                <a:spcPct val="150000"/>
              </a:lnSpc>
            </a:pPr>
            <a:r>
              <a:rPr lang="da-DK" i="1"/>
              <a:t>Gyldne farver og sensommerbrise </a:t>
            </a:r>
            <a:endParaRPr lang="da-DK"/>
          </a:p>
          <a:p>
            <a:pPr>
              <a:lnSpc>
                <a:spcPct val="150000"/>
              </a:lnSpc>
            </a:pPr>
            <a:r>
              <a:rPr lang="da-DK" i="1"/>
              <a:t>fylder hjertet med vemodig musik </a:t>
            </a:r>
            <a:endParaRPr lang="da-DK"/>
          </a:p>
          <a:p>
            <a:pPr>
              <a:lnSpc>
                <a:spcPct val="150000"/>
              </a:lnSpc>
            </a:pPr>
            <a:r>
              <a:rPr lang="da-DK" i="1"/>
              <a:t>- går og nynner en sensommervise </a:t>
            </a:r>
            <a:endParaRPr lang="da-DK"/>
          </a:p>
          <a:p>
            <a:pPr>
              <a:lnSpc>
                <a:spcPct val="150000"/>
              </a:lnSpc>
            </a:pPr>
            <a:r>
              <a:rPr lang="da-DK" i="1"/>
              <a:t>fjernt fra byens larmende trafik. </a:t>
            </a:r>
            <a:endParaRPr lang="da-DK"/>
          </a:p>
        </p:txBody>
      </p:sp>
      <p:sp>
        <p:nvSpPr>
          <p:cNvPr id="2052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5923FE46-1D41-4DA4-A2D0-7754F5A8B6BB}" type="slidenum">
              <a:rPr lang="da-DK" sz="1600"/>
              <a:pPr/>
              <a:t>1</a:t>
            </a:fld>
            <a:r>
              <a:rPr lang="da-DK" sz="1600"/>
              <a:t> af 4</a:t>
            </a:r>
          </a:p>
        </p:txBody>
      </p:sp>
      <p:pic>
        <p:nvPicPr>
          <p:cNvPr id="2053" name="Picture 6" descr="http://www.bombus.dk/images/sensomme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3248"/>
            <a:ext cx="3621082" cy="289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1.gstatic.com/images?q=tbn:ANd9GcS_iXc3N_VieXJj690eicEc6lW_Rcyv4wkqRqyniLket33VHma_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571480"/>
            <a:ext cx="3513001" cy="234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A8BD08B7-DA3A-49D6-BFA5-FBF7DAB3236F}" type="slidenum">
              <a:rPr lang="da-DK" sz="1600"/>
              <a:pPr/>
              <a:t>2</a:t>
            </a:fld>
            <a:r>
              <a:rPr lang="da-DK" sz="1600"/>
              <a:t> af 4</a:t>
            </a:r>
          </a:p>
        </p:txBody>
      </p:sp>
      <p:pic>
        <p:nvPicPr>
          <p:cNvPr id="3076" name="Picture 2" descr="http://www.inndyr.com/nordvaagen%20sensomme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3048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6248" y="3143248"/>
            <a:ext cx="4641852" cy="351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 smtClean="0"/>
              <a:t>Sommerbrisen danner krusning på søen,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mystisk og sort.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Stæreflokke svæver højt over øen,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snart </a:t>
            </a:r>
            <a:r>
              <a:rPr lang="da-DK" dirty="0" err="1" smtClean="0"/>
              <a:t>ta'r</a:t>
            </a:r>
            <a:r>
              <a:rPr lang="da-DK" dirty="0" smtClean="0"/>
              <a:t> de bort. </a:t>
            </a:r>
          </a:p>
          <a:p>
            <a:pPr>
              <a:lnSpc>
                <a:spcPct val="150000"/>
              </a:lnSpc>
            </a:pPr>
            <a:r>
              <a:rPr lang="da-DK" i="1" dirty="0" smtClean="0"/>
              <a:t>Gyldne </a:t>
            </a:r>
            <a:r>
              <a:rPr lang="da-DK" i="1" dirty="0"/>
              <a:t>farver og sensommerbrise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fylder hjertet med vemodig musik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 smtClean="0"/>
              <a:t>går </a:t>
            </a:r>
            <a:r>
              <a:rPr lang="da-DK" i="1" dirty="0"/>
              <a:t>og nynner en sensommervise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fjernt fra byens larmende trafik. </a:t>
            </a:r>
            <a:endParaRPr lang="da-DK" dirty="0"/>
          </a:p>
        </p:txBody>
      </p:sp>
      <p:pic>
        <p:nvPicPr>
          <p:cNvPr id="6" name="Picture 8" descr="http://multimedia.pol.dk/archive/00485/rejskom_web_485777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71480"/>
            <a:ext cx="4125443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mikkis.dk/Naturmappe/Naturbild/Kageskov/kageskov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31" y="3356993"/>
            <a:ext cx="3622397" cy="271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E46A2A05-4405-4867-B12F-26747E273C62}" type="slidenum">
              <a:rPr lang="da-DK" sz="1600"/>
              <a:pPr/>
              <a:t>3</a:t>
            </a:fld>
            <a:r>
              <a:rPr lang="da-DK" sz="1600"/>
              <a:t> af 4</a:t>
            </a:r>
          </a:p>
        </p:txBody>
      </p:sp>
      <p:pic>
        <p:nvPicPr>
          <p:cNvPr id="4100" name="Picture 2" descr="http://www.treeseed.com/img/uploads/9/foto_til_cd_1_02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12457"/>
          <a:stretch>
            <a:fillRect/>
          </a:stretch>
        </p:blipFill>
        <p:spPr bwMode="auto">
          <a:xfrm>
            <a:off x="428596" y="714356"/>
            <a:ext cx="3428993" cy="201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714356"/>
            <a:ext cx="3665319" cy="207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86190"/>
            <a:ext cx="3595001" cy="238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286248" y="3143248"/>
            <a:ext cx="4641852" cy="351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 smtClean="0"/>
              <a:t>Duft af brænderøg blandt brunlige bregner,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blåsorte bær.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Stille summen mellem blade, som blegner, </a:t>
            </a:r>
          </a:p>
          <a:p>
            <a:pPr>
              <a:lnSpc>
                <a:spcPct val="150000"/>
              </a:lnSpc>
            </a:pPr>
            <a:r>
              <a:rPr lang="da-DK" dirty="0" err="1" smtClean="0"/>
              <a:t>aft'nen</a:t>
            </a:r>
            <a:r>
              <a:rPr lang="da-DK" dirty="0" smtClean="0"/>
              <a:t> er nær. </a:t>
            </a:r>
          </a:p>
          <a:p>
            <a:pPr>
              <a:lnSpc>
                <a:spcPct val="150000"/>
              </a:lnSpc>
            </a:pPr>
            <a:r>
              <a:rPr lang="da-DK" i="1" dirty="0" smtClean="0"/>
              <a:t>Gyldne </a:t>
            </a:r>
            <a:r>
              <a:rPr lang="da-DK" i="1" dirty="0"/>
              <a:t>farver og sensommerbrise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fylder hjertet med vemodig musik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- går og nynner en sensommervise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fjernt fra byens larmende trafik. </a:t>
            </a:r>
            <a:endParaRPr lang="da-DK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76391A05-C4D1-4279-8412-9DF2F10899E8}" type="slidenum">
              <a:rPr lang="da-DK" sz="1600"/>
              <a:pPr/>
              <a:t>4</a:t>
            </a:fld>
            <a:r>
              <a:rPr lang="da-DK" sz="1600"/>
              <a:t> af 4</a:t>
            </a:r>
          </a:p>
        </p:txBody>
      </p:sp>
      <p:pic>
        <p:nvPicPr>
          <p:cNvPr id="5124" name="Picture 2" descr="http://www.bt.dk/sites/default/files-dk/node-images/477/4/4477963-sensomme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3608743" cy="240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82114"/>
            <a:ext cx="3242070" cy="242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357562"/>
            <a:ext cx="3528816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286248" y="3143248"/>
            <a:ext cx="4641852" cy="351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 smtClean="0"/>
              <a:t>Modne rønnebær bag dyb grønne grene,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rødt titter frem.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Går igennem skoven ganske alene,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nu må jeg hjem! </a:t>
            </a:r>
          </a:p>
          <a:p>
            <a:pPr>
              <a:lnSpc>
                <a:spcPct val="150000"/>
              </a:lnSpc>
            </a:pPr>
            <a:r>
              <a:rPr lang="da-DK" i="1" dirty="0" smtClean="0"/>
              <a:t>Gyldne </a:t>
            </a:r>
            <a:r>
              <a:rPr lang="da-DK" i="1" dirty="0"/>
              <a:t>farver og sensommerbrise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fylder hjertet med vemodig musik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- går og nynner en sensommervise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fjernt fra byens larmende trafik. </a:t>
            </a:r>
            <a:endParaRPr lang="da-DK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195</Words>
  <Application>Microsoft Macintosh PowerPoint</Application>
  <PresentationFormat>Skærmshow (4:3)</PresentationFormat>
  <Paragraphs>42</Paragraphs>
  <Slides>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8" baseType="lpstr">
      <vt:lpstr>Arial</vt:lpstr>
      <vt:lpstr>MS PGothic</vt:lpstr>
      <vt:lpstr>Calibri</vt:lpstr>
      <vt:lpstr>Standarddesign</vt:lpstr>
      <vt:lpstr>Dias nummer 1</vt:lpstr>
      <vt:lpstr>Dias nummer 2</vt:lpstr>
      <vt:lpstr>Dias nummer 3</vt:lpstr>
      <vt:lpstr>Dias nummer 4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46</cp:revision>
  <dcterms:created xsi:type="dcterms:W3CDTF">2012-12-04T07:36:43Z</dcterms:created>
  <dcterms:modified xsi:type="dcterms:W3CDTF">2024-02-09T13:49:26Z</dcterms:modified>
</cp:coreProperties>
</file>